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F29593-6670-4E70-BA9E-1137C1DB9373}">
  <a:tblStyle styleId="{A1F29593-6670-4E70-BA9E-1137C1DB93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port scan occur? 2/6/21 at 1805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packets were sent, and from which IP? 10,112 from 192.168.1.90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indicates that this was a port scan? Multiple port requests sent at once from non typical ports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request occur? How many requests were made? 2/6/21 at 1810, 16,363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 What did they contain? </a:t>
            </a:r>
            <a:r>
              <a:rPr lang="en" sz="1200">
                <a:solidFill>
                  <a:schemeClr val="dk1"/>
                </a:solidFill>
              </a:rPr>
              <a:t>The file inside of the secret_folder directory named connect_to_corp_server. The file contained information on how to connect to the company webdav server, the username to use (ryan), and it contained the hash for ryan’s password. </a:t>
            </a:r>
            <a:endParaRPr sz="1200">
              <a:solidFill>
                <a:schemeClr val="dk1"/>
              </a:solidFill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 in the attack? 16,359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had been made before the attacker discovered the password? 16,354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 to this directory? 136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</a:rPr>
              <a:t>webdav/passwd.dav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4.png"/><Relationship Id="rId4" Type="http://schemas.openxmlformats.org/officeDocument/2006/relationships/image" Target="../media/image4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4.png"/><Relationship Id="rId4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7.png"/><Relationship Id="rId4" Type="http://schemas.openxmlformats.org/officeDocument/2006/relationships/image" Target="../media/image7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4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4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4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4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Relationship Id="rId6" Type="http://schemas.openxmlformats.org/officeDocument/2006/relationships/image" Target="../media/image73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85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1.png"/><Relationship Id="rId4" Type="http://schemas.openxmlformats.org/officeDocument/2006/relationships/image" Target="../media/image78.png"/><Relationship Id="rId5" Type="http://schemas.openxmlformats.org/officeDocument/2006/relationships/image" Target="../media/image82.png"/><Relationship Id="rId6" Type="http://schemas.openxmlformats.org/officeDocument/2006/relationships/image" Target="../media/image8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8.png"/><Relationship Id="rId4" Type="http://schemas.openxmlformats.org/officeDocument/2006/relationships/image" Target="../media/image93.png"/><Relationship Id="rId9" Type="http://schemas.openxmlformats.org/officeDocument/2006/relationships/image" Target="../media/image79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4.png"/><Relationship Id="rId4" Type="http://schemas.openxmlformats.org/officeDocument/2006/relationships/image" Target="../media/image86.png"/><Relationship Id="rId9" Type="http://schemas.openxmlformats.org/officeDocument/2006/relationships/image" Target="../media/image96.png"/><Relationship Id="rId5" Type="http://schemas.openxmlformats.org/officeDocument/2006/relationships/image" Target="../media/image92.png"/><Relationship Id="rId6" Type="http://schemas.openxmlformats.org/officeDocument/2006/relationships/image" Target="../media/image102.png"/><Relationship Id="rId7" Type="http://schemas.openxmlformats.org/officeDocument/2006/relationships/image" Target="../media/image98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Relationship Id="rId4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4.png"/><Relationship Id="rId4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Code Execution</a:t>
            </a:r>
            <a:endParaRPr/>
          </a:p>
        </p:txBody>
      </p:sp>
      <p:sp>
        <p:nvSpPr>
          <p:cNvPr id="1135" name="Google Shape;113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Meterpreter was used to establish a shell on the capstone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2" name="Google Shape;114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gave us a root access shell to execute any command and to explore the capstone machine. This would give us the opportunity to exploit any other known vulnerabilities on this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6" name="Google Shape;1146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7" name="Google Shape;114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825" y="1421375"/>
            <a:ext cx="2504850" cy="32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8" name="Google Shape;1158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5" name="Google Shape;116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8" name="Google Shape;11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800"/>
            <a:ext cx="8409300" cy="344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5" name="Google Shape;1175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6" name="Google Shape;117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9" name="Google Shape;11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800"/>
            <a:ext cx="8408626" cy="2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6" name="Google Shape;1186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7" name="Google Shape;1187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90" name="Google Shape;11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800"/>
            <a:ext cx="8409302" cy="2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7" name="Google Shape;1197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8" name="Google Shape;1198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01" name="Google Shape;12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800"/>
            <a:ext cx="8409299" cy="2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9" name="Google Shape;1209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5" name="Google Shape;1215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Number of ports accessed per source ip per second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More than 50 ports per second </a:t>
            </a:r>
            <a:endParaRPr sz="1400"/>
          </a:p>
        </p:txBody>
      </p:sp>
      <p:sp>
        <p:nvSpPr>
          <p:cNvPr id="1217" name="Google Shape;121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block all incoming and outgoing ports except for those needed (80 and 443)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Change rules in IPtables to prevent traffic outside of ports 80 and 443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3" name="Google Shape;122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401 response codes for http://192.168.1.105/company_folders/secret_folder/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More than 5 401 response codes per hour</a:t>
            </a:r>
            <a:endParaRPr sz="1400"/>
          </a:p>
        </p:txBody>
      </p:sp>
      <p:sp>
        <p:nvSpPr>
          <p:cNvPr id="1225" name="Google Shape;1225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Removing all the numerous hints as to the existence of the secret_folder directory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Erase all files that have a mention to the secret_folder directory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1" name="Google Shape;1231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401 response codes from user_agent.original :"Mozilla/4.0 (Hydra)"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More than 5 401 response codes per second</a:t>
            </a:r>
            <a:endParaRPr sz="1400"/>
          </a:p>
        </p:txBody>
      </p:sp>
      <p:sp>
        <p:nvSpPr>
          <p:cNvPr id="1233" name="Google Shape;1233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Require </a:t>
            </a:r>
            <a:r>
              <a:rPr lang="en" sz="1400"/>
              <a:t>stronger</a:t>
            </a:r>
            <a:r>
              <a:rPr lang="en" sz="1400"/>
              <a:t> more complex passwords for users and a lockout after 5 failed login attempts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Change the server settings to require passwords to be 12 characters in length and must have complexity. Change the server settings to lock accounts after 5 failed login attempts 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9" name="Google Shape;1239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 requests from non trusted Ip’s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More than 5 HTTP requests from non trusted Ip’s </a:t>
            </a:r>
            <a:endParaRPr sz="1400"/>
          </a:p>
        </p:txBody>
      </p:sp>
      <p:sp>
        <p:nvSpPr>
          <p:cNvPr id="1241" name="Google Shape;1241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access to only trusted Ip addresses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Change the firewall settings to only allow trusted Ip’s to have access 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7" name="Google Shape;1247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 PUT requests from non trusted Ip’s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More than 5 PUT requests from non trusted Ip’s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9" name="Google Shape;1249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Set access to only trusted Ip addresses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Change the firewall settings to only allow trusted Ip’s to have access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r>
              <a:rPr lang="en" sz="900">
                <a:solidFill>
                  <a:schemeClr val="dk1"/>
                </a:solidFill>
              </a:rPr>
              <a:t>ML-REFVM-684427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910475"/>
            <a:ext cx="6699598" cy="3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{A1F29593-6670-4E70-BA9E-1137C1DB9373}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SIEM, Gathers Logs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Server, 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Tester, 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{A1F29593-6670-4E70-BA9E-1137C1DB9373}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passwords were weak and vulnerable to attack. An attack was done to find out the password for user ashton.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us to login in as ashton and access the secret_folder directory.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Backdoor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send a reverse shell payload to webdav to establish a persistent connection.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us to have persistent access to the capstone machine from the kali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open a meterpreter shell on capstone machine through the reverse shell established.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us full access to execute code on the capstone machine from the kali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Brute Force Vulnerability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was used with a rockyou.txt wordlist to break the password for user ashton.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gave us the password for user ashton in order to login into the secret_folder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1451325"/>
            <a:ext cx="2428500" cy="331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Reverse Shell Backdoor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Msfvenom was used to send a reverse tcp php payload named shell.php to the webdav server. Metasploit was then used to establish a reverse tcp shell to the capstone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/>
        </p:nvSpPr>
        <p:spPr>
          <a:xfrm>
            <a:off x="3357750" y="1421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gave us a persistent root    access shell to the capstone machine from the kali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1421375"/>
            <a:ext cx="2428500" cy="33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